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gif" ContentType="image/gif"/>
  <Default Extension="rels" ContentType="application/vnd.openxmlformats-package.relationships+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98" r:id="rId2"/>
    <p:sldId id="312" r:id="rId3"/>
    <p:sldId id="313" r:id="rId4"/>
    <p:sldId id="318" r:id="rId5"/>
    <p:sldId id="319" r:id="rId6"/>
    <p:sldId id="320" r:id="rId7"/>
    <p:sldId id="321" r:id="rId8"/>
    <p:sldId id="322" r:id="rId9"/>
    <p:sldId id="316" r:id="rId10"/>
    <p:sldId id="317" r:id="rId11"/>
    <p:sldId id="314" r:id="rId12"/>
    <p:sldId id="315" r:id="rId13"/>
  </p:sldIdLst>
  <p:sldSz cx="12192000" cy="6858000"/>
  <p:notesSz cx="6858000" cy="9144000"/>
  <p:defaultTextStyle>
    <a:defPPr>
      <a:defRPr lang="en-US"/>
    </a:defPPr>
    <a:lvl1pPr marL="0" algn="l" defTabSz="6095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70" algn="l" defTabSz="6095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40" algn="l" defTabSz="6095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09" algn="l" defTabSz="6095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78" algn="l" defTabSz="6095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48" algn="l" defTabSz="6095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418" algn="l" defTabSz="6095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87" algn="l" defTabSz="6095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557" algn="l" defTabSz="6095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qeel Kazmi" initials="AK" lastIdx="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9890"/>
    <a:srgbClr val="3F93C5"/>
    <a:srgbClr val="CC5541"/>
    <a:srgbClr val="008371"/>
    <a:srgbClr val="CF5944"/>
    <a:srgbClr val="D95F49"/>
    <a:srgbClr val="FE7F6F"/>
    <a:srgbClr val="1A64AE"/>
    <a:srgbClr val="E6E6E6"/>
    <a:srgbClr val="247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65"/>
    <p:restoredTop sz="85737" autoAdjust="0"/>
  </p:normalViewPr>
  <p:slideViewPr>
    <p:cSldViewPr snapToGrid="0" snapToObjects="1">
      <p:cViewPr>
        <p:scale>
          <a:sx n="90" d="100"/>
          <a:sy n="90" d="100"/>
        </p:scale>
        <p:origin x="1296" y="2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-64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3" d="100"/>
          <a:sy n="93" d="100"/>
        </p:scale>
        <p:origin x="90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commentAuthors" Target="commentAuthors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1D4885-CCC7-0446-94ED-5E381BDF89DA}" type="datetime1">
              <a:rPr lang="en-IE" smtClean="0"/>
              <a:t>20/04/2017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35CF10-9978-FA4C-9A2B-A99C9B3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5356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FC7B95-7B7E-394D-B686-9DB1E168EA9F}" type="datetime1">
              <a:rPr lang="en-IE" smtClean="0"/>
              <a:t>20/04/2017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75993-BCCA-BA4A-83E1-56093410B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056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095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70" algn="l" defTabSz="6095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40" algn="l" defTabSz="6095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09" algn="l" defTabSz="6095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278" algn="l" defTabSz="6095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848" algn="l" defTabSz="6095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418" algn="l" defTabSz="6095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87" algn="l" defTabSz="6095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557" algn="l" defTabSz="6095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386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0960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175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1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03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752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26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410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263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892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7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75993-BCCA-BA4A-83E1-56093410BF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4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2147776"/>
            <a:ext cx="12193200" cy="1422651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Fira Mono" charset="0"/>
                <a:ea typeface="Fira Mono" charset="0"/>
                <a:cs typeface="Fira Mono" charset="0"/>
              </a:defRPr>
            </a:lvl1pPr>
          </a:lstStyle>
          <a:p>
            <a:r>
              <a:rPr lang="en-IE" smtClean="0">
                <a:latin typeface="Fira Sans Light" charset="0"/>
                <a:ea typeface="Fira Sans Light" charset="0"/>
                <a:cs typeface="Fira Sans Light" charset="0"/>
              </a:rPr>
              <a:t>10/03/2017</a:t>
            </a:r>
            <a:endParaRPr lang="en-US" dirty="0">
              <a:latin typeface="Fira Sans Light" charset="0"/>
              <a:ea typeface="Fira Sans Light" charset="0"/>
              <a:cs typeface="Fira Sans Light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459705" y="6462678"/>
            <a:ext cx="3416969" cy="38639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-11988" y="3591697"/>
            <a:ext cx="12204000" cy="72000"/>
          </a:xfrm>
          <a:prstGeom prst="rect">
            <a:avLst/>
          </a:prstGeom>
          <a:pattFill prst="pct5">
            <a:fgClr>
              <a:schemeClr val="bg1"/>
            </a:fgClr>
            <a:bgClr>
              <a:srgbClr val="00837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95F49"/>
              </a:solidFill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ctrTitle"/>
          </p:nvPr>
        </p:nvSpPr>
        <p:spPr>
          <a:xfrm>
            <a:off x="0" y="2140476"/>
            <a:ext cx="12192000" cy="1440000"/>
          </a:xfrm>
        </p:spPr>
        <p:txBody>
          <a:bodyPr lIns="0" rIns="0">
            <a:normAutofit/>
          </a:bodyPr>
          <a:lstStyle>
            <a:lvl1pPr algn="ctr">
              <a:defRPr sz="4800" b="1" i="0" spc="200" baseline="0"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1828800" y="38608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 b="0" i="0" spc="200" baseline="0">
                <a:solidFill>
                  <a:schemeClr val="tx1">
                    <a:tint val="75000"/>
                  </a:schemeClr>
                </a:solidFill>
                <a:latin typeface="Fira Sans Medium" charset="0"/>
                <a:ea typeface="Fira Sans Medium" charset="0"/>
                <a:cs typeface="Fira Sans Medium" charset="0"/>
              </a:defRPr>
            </a:lvl1pPr>
            <a:lvl2pPr marL="457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629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30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 lIns="72000" tIns="72000" rIns="72000" bIns="72000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663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1"/>
            <a:ext cx="12193200" cy="9360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 b="1" i="0" cap="none" spc="50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Fira Sans" charset="0"/>
                <a:ea typeface="Fira Sans" charset="0"/>
                <a:cs typeface="Fira Sans" charset="0"/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-11988" y="942480"/>
            <a:ext cx="12204000" cy="36000"/>
          </a:xfrm>
          <a:prstGeom prst="rect">
            <a:avLst/>
          </a:prstGeom>
          <a:pattFill prst="pct5">
            <a:fgClr>
              <a:schemeClr val="bg1"/>
            </a:fgClr>
            <a:bgClr>
              <a:srgbClr val="00837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95F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103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Ubuntu"/>
                <a:cs typeface="Ubuntu"/>
              </a:defRPr>
            </a:lvl1pPr>
          </a:lstStyle>
          <a:p>
            <a:r>
              <a:rPr lang="en-IE" smtClean="0">
                <a:latin typeface="Fira Sans Light" charset="0"/>
                <a:cs typeface="Fira Sans Light" charset="0"/>
              </a:rPr>
              <a:t>10/03/2017</a:t>
            </a:r>
            <a:endParaRPr lang="en-US" dirty="0">
              <a:latin typeface="Fira Sans Light" charset="0"/>
              <a:cs typeface="Fira Sans Light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467" b="0" i="0" kern="1200" smtClean="0">
                <a:solidFill>
                  <a:schemeClr val="bg1">
                    <a:lumMod val="75000"/>
                  </a:schemeClr>
                </a:solidFill>
                <a:latin typeface="Fira Sans Light" charset="0"/>
                <a:ea typeface="Fira Sans Light" charset="0"/>
                <a:cs typeface="Fira Sans Light" charset="0"/>
              </a:defRPr>
            </a:lvl1pPr>
          </a:lstStyle>
          <a:p>
            <a:fld id="{E0C3B11F-BB69-5D4A-B4A6-002443704CE6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13864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GB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8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936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19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lIns="72000" rIns="72000" anchor="b"/>
          <a:lstStyle>
            <a:lvl1pPr algn="l">
              <a:defRPr sz="2400" b="1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78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6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lIns="72000" rIns="72000" anchor="b"/>
          <a:lstStyle>
            <a:lvl1pPr algn="l">
              <a:defRPr sz="2000" b="1"/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78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418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" y="-1"/>
            <a:ext cx="12191999" cy="936000"/>
          </a:xfrm>
          <a:prstGeom prst="rect">
            <a:avLst/>
          </a:prstGeom>
          <a:noFill/>
          <a:ln>
            <a:noFill/>
          </a:ln>
        </p:spPr>
        <p:txBody>
          <a:bodyPr vert="horz" lIns="702000" tIns="0" rIns="702000" bIns="0" rtlCol="0" anchor="ctr">
            <a:noAutofit/>
          </a:bodyPr>
          <a:lstStyle/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38274"/>
            <a:ext cx="10972800" cy="5112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GB" dirty="0" smtClean="0"/>
              <a:t>Click to edit Master text styles 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46267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Fira Sans Medium" charset="0"/>
                <a:ea typeface="Fira Sans Medium" charset="0"/>
                <a:cs typeface="Fira Sans Medium" charset="0"/>
              </a:defRPr>
            </a:lvl1pPr>
          </a:lstStyle>
          <a:p>
            <a:fld id="{E0C3B11F-BB69-5D4A-B4A6-002443704C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6267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>
                    <a:lumMod val="65000"/>
                  </a:schemeClr>
                </a:solidFill>
                <a:latin typeface="Fira Sans Light" charset="0"/>
                <a:ea typeface="Fira Sans Light" charset="0"/>
                <a:cs typeface="Fira Sans Light" charset="0"/>
              </a:defRPr>
            </a:lvl1pPr>
          </a:lstStyle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8" name="Text Placeholder 8"/>
          <p:cNvSpPr txBox="1">
            <a:spLocks/>
          </p:cNvSpPr>
          <p:nvPr userDrawn="1"/>
        </p:nvSpPr>
        <p:spPr>
          <a:xfrm>
            <a:off x="4478400" y="6462677"/>
            <a:ext cx="3236384" cy="365125"/>
          </a:xfrm>
          <a:prstGeom prst="rect">
            <a:avLst/>
          </a:prstGeom>
        </p:spPr>
        <p:txBody>
          <a:bodyPr tIns="82800" bIns="4680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200" b="0" i="0" kern="1200">
                <a:solidFill>
                  <a:schemeClr val="tx1"/>
                </a:solidFill>
                <a:latin typeface="Ubuntu Light"/>
                <a:ea typeface="+mn-ea"/>
                <a:cs typeface="Ubuntu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Ubuntu"/>
                <a:ea typeface="+mn-ea"/>
                <a:cs typeface="Ubuntu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Ubuntu"/>
                <a:ea typeface="+mn-ea"/>
                <a:cs typeface="Ubuntu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Ubuntu"/>
                <a:ea typeface="+mn-ea"/>
                <a:cs typeface="Ubuntu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Ubuntu"/>
                <a:ea typeface="+mn-ea"/>
                <a:cs typeface="Ubuntu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ga-IE" sz="1200" b="1" i="0" spc="67" baseline="0" dirty="0" smtClean="0">
                <a:solidFill>
                  <a:schemeClr val="bg1">
                    <a:lumMod val="65000"/>
                  </a:schemeClr>
                </a:solidFill>
                <a:latin typeface="Fira Sans Light" charset="0"/>
                <a:ea typeface="Fira Sans Light" charset="0"/>
                <a:cs typeface="Fira Sans Light" charset="0"/>
              </a:rPr>
              <a:t>Server Side 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607493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457178" rtl="0" eaLnBrk="1" latinLnBrk="0" hangingPunct="1">
        <a:spcBef>
          <a:spcPct val="0"/>
        </a:spcBef>
        <a:buNone/>
        <a:defRPr sz="4000" b="0" i="0" kern="1200">
          <a:solidFill>
            <a:schemeClr val="tx1"/>
          </a:solidFill>
          <a:latin typeface="Fira Sans Medium" charset="0"/>
          <a:ea typeface="Fira Sans Medium" charset="0"/>
          <a:cs typeface="Fira Sans Medium" charset="0"/>
        </a:defRPr>
      </a:lvl1pPr>
    </p:titleStyle>
    <p:bodyStyle>
      <a:lvl1pPr marL="342882" indent="-342882" algn="l" defTabSz="457178" rtl="0" eaLnBrk="1" latinLnBrk="0" hangingPunct="1">
        <a:lnSpc>
          <a:spcPct val="125000"/>
        </a:lnSpc>
        <a:spcBef>
          <a:spcPts val="2400"/>
        </a:spcBef>
        <a:spcAft>
          <a:spcPts val="0"/>
        </a:spcAft>
        <a:buFont typeface="Arial"/>
        <a:buChar char="•"/>
        <a:defRPr sz="2400" b="0" i="0" kern="1200">
          <a:solidFill>
            <a:schemeClr val="tx1"/>
          </a:solidFill>
          <a:latin typeface="Fira Sans" charset="0"/>
          <a:ea typeface="Fira Sans" charset="0"/>
          <a:cs typeface="Fira Sans" charset="0"/>
        </a:defRPr>
      </a:lvl1pPr>
      <a:lvl2pPr marL="742913" indent="-285737" algn="l" defTabSz="457178" rtl="0" eaLnBrk="1" latinLnBrk="0" hangingPunct="1">
        <a:lnSpc>
          <a:spcPct val="125000"/>
        </a:lnSpc>
        <a:spcBef>
          <a:spcPts val="0"/>
        </a:spcBef>
        <a:spcAft>
          <a:spcPts val="0"/>
        </a:spcAft>
        <a:buFont typeface="Arial"/>
        <a:buChar char="–"/>
        <a:defRPr sz="2000" b="0" i="0" kern="1200">
          <a:solidFill>
            <a:schemeClr val="tx1"/>
          </a:solidFill>
          <a:latin typeface="Fira Sans Book" charset="0"/>
          <a:ea typeface="Fira Sans Book" charset="0"/>
          <a:cs typeface="Fira Sans Book" charset="0"/>
        </a:defRPr>
      </a:lvl2pPr>
      <a:lvl3pPr marL="1142942" indent="-228589" algn="l" defTabSz="457178" rtl="0" eaLnBrk="1" latinLnBrk="0" hangingPunct="1">
        <a:lnSpc>
          <a:spcPct val="125000"/>
        </a:lnSpc>
        <a:spcBef>
          <a:spcPts val="0"/>
        </a:spcBef>
        <a:spcAft>
          <a:spcPts val="0"/>
        </a:spcAft>
        <a:buFont typeface="Arial"/>
        <a:buChar char="•"/>
        <a:defRPr sz="1800" b="1" i="0" kern="1200">
          <a:solidFill>
            <a:schemeClr val="tx1"/>
          </a:solidFill>
          <a:latin typeface="Fira Sans Light" charset="0"/>
          <a:ea typeface="Fira Sans Light" charset="0"/>
          <a:cs typeface="Fira Sans Light" charset="0"/>
        </a:defRPr>
      </a:lvl3pPr>
      <a:lvl4pPr marL="1600120" indent="-228589" algn="l" defTabSz="457178" rtl="0" eaLnBrk="1" latinLnBrk="0" hangingPunct="1">
        <a:lnSpc>
          <a:spcPct val="125000"/>
        </a:lnSpc>
        <a:spcBef>
          <a:spcPts val="0"/>
        </a:spcBef>
        <a:spcAft>
          <a:spcPts val="0"/>
        </a:spcAft>
        <a:buFont typeface="Arial"/>
        <a:buChar char="–"/>
        <a:defRPr sz="1800" b="0" i="0" kern="1200">
          <a:solidFill>
            <a:schemeClr val="tx1"/>
          </a:solidFill>
          <a:latin typeface="Fira Sans Light" charset="0"/>
          <a:ea typeface="Fira Sans Light" charset="0"/>
          <a:cs typeface="Fira Sans Light" charset="0"/>
        </a:defRPr>
      </a:lvl4pPr>
      <a:lvl5pPr marL="2057298" indent="-228589" algn="l" defTabSz="457178" rtl="0" eaLnBrk="1" latinLnBrk="0" hangingPunct="1">
        <a:lnSpc>
          <a:spcPct val="125000"/>
        </a:lnSpc>
        <a:spcBef>
          <a:spcPts val="0"/>
        </a:spcBef>
        <a:spcAft>
          <a:spcPts val="0"/>
        </a:spcAft>
        <a:buFont typeface="Arial"/>
        <a:buChar char="»"/>
        <a:defRPr sz="1600" kern="1200">
          <a:solidFill>
            <a:schemeClr val="tx1"/>
          </a:solidFill>
          <a:latin typeface="Fira Sans" charset="0"/>
          <a:ea typeface="Fira Sans" charset="0"/>
          <a:cs typeface="Fira Sans" charset="0"/>
        </a:defRPr>
      </a:lvl5pPr>
      <a:lvl6pPr marL="2514474" indent="-228589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SSWD – Project Presentation</a:t>
            </a:r>
            <a:endParaRPr lang="en-US" dirty="0">
              <a:blipFill>
                <a:blip r:embed="rId3"/>
                <a:tile tx="6350" ty="-127000" sx="65000" sy="64000" flip="none" algn="tl"/>
              </a:blip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58091" y="3675447"/>
            <a:ext cx="8919286" cy="1752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b="1" spc="100" dirty="0" smtClean="0">
                <a:solidFill>
                  <a:schemeClr val="tx1"/>
                </a:solidFill>
              </a:rPr>
              <a:t>Noman </a:t>
            </a:r>
            <a:r>
              <a:rPr lang="en-US" sz="2400" b="1" spc="100" dirty="0" err="1" smtClean="0">
                <a:solidFill>
                  <a:schemeClr val="tx1"/>
                </a:solidFill>
              </a:rPr>
              <a:t>Sanaullah</a:t>
            </a:r>
            <a:r>
              <a:rPr lang="en-US" sz="2400" b="1" spc="100" dirty="0" smtClean="0">
                <a:solidFill>
                  <a:schemeClr val="tx1"/>
                </a:solidFill>
              </a:rPr>
              <a:t> - 2893754, </a:t>
            </a:r>
            <a:r>
              <a:rPr lang="en-US" sz="2400" b="1" spc="100" dirty="0" err="1" smtClean="0">
                <a:solidFill>
                  <a:schemeClr val="tx1"/>
                </a:solidFill>
              </a:rPr>
              <a:t>Gurcharn</a:t>
            </a:r>
            <a:r>
              <a:rPr lang="en-US" sz="2400" b="1" spc="100" dirty="0" smtClean="0">
                <a:solidFill>
                  <a:schemeClr val="tx1"/>
                </a:solidFill>
              </a:rPr>
              <a:t> Singh </a:t>
            </a:r>
            <a:r>
              <a:rPr lang="en-US" sz="2400" b="1" spc="100" dirty="0" err="1" smtClean="0">
                <a:solidFill>
                  <a:schemeClr val="tx1"/>
                </a:solidFill>
              </a:rPr>
              <a:t>Sikka</a:t>
            </a:r>
            <a:r>
              <a:rPr lang="en-US" sz="2400" b="1" spc="100" dirty="0" smtClean="0">
                <a:solidFill>
                  <a:schemeClr val="tx1"/>
                </a:solidFill>
              </a:rPr>
              <a:t> - 2899330, Danish Ali - 2875170, </a:t>
            </a:r>
            <a:r>
              <a:rPr lang="en-US" sz="2400" b="1" spc="100" dirty="0" err="1" smtClean="0">
                <a:solidFill>
                  <a:schemeClr val="tx1"/>
                </a:solidFill>
              </a:rPr>
              <a:t>Saujanya</a:t>
            </a:r>
            <a:r>
              <a:rPr lang="en-US" sz="2400" b="1" spc="100" dirty="0" smtClean="0">
                <a:solidFill>
                  <a:schemeClr val="tx1"/>
                </a:solidFill>
              </a:rPr>
              <a:t> </a:t>
            </a:r>
            <a:r>
              <a:rPr lang="en-US" sz="2400" b="1" spc="100" dirty="0" err="1" smtClean="0">
                <a:solidFill>
                  <a:schemeClr val="tx1"/>
                </a:solidFill>
              </a:rPr>
              <a:t>Bohara</a:t>
            </a:r>
            <a:r>
              <a:rPr lang="en-US" sz="2400" b="1" spc="100" dirty="0" smtClean="0">
                <a:solidFill>
                  <a:schemeClr val="tx1"/>
                </a:solidFill>
              </a:rPr>
              <a:t> - 2892141</a:t>
            </a:r>
            <a:endParaRPr lang="en-US" sz="2400" b="1" spc="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27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 Design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929" y="1238250"/>
            <a:ext cx="10012141" cy="5111750"/>
          </a:xfrm>
        </p:spPr>
      </p:pic>
    </p:spTree>
    <p:extLst>
      <p:ext uri="{BB962C8B-B14F-4D97-AF65-F5344CB8AC3E}">
        <p14:creationId xmlns:p14="http://schemas.microsoft.com/office/powerpoint/2010/main" val="66553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Extra Feature(s)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Password Reset Functionality:</a:t>
            </a:r>
          </a:p>
          <a:p>
            <a:r>
              <a:rPr lang="en-US" dirty="0" smtClean="0"/>
              <a:t>Allows users to enter their email address</a:t>
            </a:r>
          </a:p>
          <a:p>
            <a:r>
              <a:rPr lang="en-US" dirty="0" smtClean="0"/>
              <a:t>A verification link is sent, clicking on it opens a form</a:t>
            </a:r>
          </a:p>
          <a:p>
            <a:r>
              <a:rPr lang="en-US" dirty="0" smtClean="0"/>
              <a:t>That form allows the users to change their password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5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missing?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s-IS" dirty="0" smtClean="0"/>
              <a:t>Admin cannot dynamically add or change content of the page. We have only built the system as such that admin can only add or delete users.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7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System Design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280" y="1238250"/>
            <a:ext cx="6035040" cy="511175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04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 Design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2</a:t>
            </a:fld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41" y="1238250"/>
            <a:ext cx="2641517" cy="5111750"/>
          </a:xfrm>
        </p:spPr>
      </p:pic>
    </p:spTree>
    <p:extLst>
      <p:ext uri="{BB962C8B-B14F-4D97-AF65-F5344CB8AC3E}">
        <p14:creationId xmlns:p14="http://schemas.microsoft.com/office/powerpoint/2010/main" val="140663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 Design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" y="1238250"/>
            <a:ext cx="10056553" cy="5111750"/>
          </a:xfrm>
        </p:spPr>
      </p:pic>
    </p:spTree>
    <p:extLst>
      <p:ext uri="{BB962C8B-B14F-4D97-AF65-F5344CB8AC3E}">
        <p14:creationId xmlns:p14="http://schemas.microsoft.com/office/powerpoint/2010/main" val="1392364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 Design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4</a:t>
            </a:fld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23" y="1238250"/>
            <a:ext cx="10056553" cy="5111750"/>
          </a:xfrm>
        </p:spPr>
      </p:pic>
    </p:spTree>
    <p:extLst>
      <p:ext uri="{BB962C8B-B14F-4D97-AF65-F5344CB8AC3E}">
        <p14:creationId xmlns:p14="http://schemas.microsoft.com/office/powerpoint/2010/main" val="36510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 Design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934" y="1238250"/>
            <a:ext cx="7278131" cy="5111750"/>
          </a:xfrm>
        </p:spPr>
      </p:pic>
    </p:spTree>
    <p:extLst>
      <p:ext uri="{BB962C8B-B14F-4D97-AF65-F5344CB8AC3E}">
        <p14:creationId xmlns:p14="http://schemas.microsoft.com/office/powerpoint/2010/main" val="156376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 Design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6</a:t>
            </a:fld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892" y="1238250"/>
            <a:ext cx="10066215" cy="5111750"/>
          </a:xfrm>
        </p:spPr>
      </p:pic>
    </p:spTree>
    <p:extLst>
      <p:ext uri="{BB962C8B-B14F-4D97-AF65-F5344CB8AC3E}">
        <p14:creationId xmlns:p14="http://schemas.microsoft.com/office/powerpoint/2010/main" val="200628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 Design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892" y="1238250"/>
            <a:ext cx="10066215" cy="5111750"/>
          </a:xfrm>
        </p:spPr>
      </p:pic>
    </p:spTree>
    <p:extLst>
      <p:ext uri="{BB962C8B-B14F-4D97-AF65-F5344CB8AC3E}">
        <p14:creationId xmlns:p14="http://schemas.microsoft.com/office/powerpoint/2010/main" val="74596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 Design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624" y="1238250"/>
            <a:ext cx="10050752" cy="511175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E" smtClean="0"/>
              <a:t>10/03/2017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3B11F-BB69-5D4A-B4A6-002443704CE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808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cture_slides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p_template.potx" id="{8973254E-11A4-0147-8AF1-03A518CC0848}" vid="{B08F42E3-BF78-5C4D-946D-7029EBF7E37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0">
    <wetp:webextensionref xmlns:r="http://schemas.openxmlformats.org/officeDocument/2006/relationships" r:id="rId1"/>
  </wetp:taskpane>
  <wetp:taskpane dockstate="right" visibility="0" width="70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E77F16B8-EB3E-4B4D-A3A5-16960A49F088}">
  <we:reference id="wa104178141" version="2.0.9.0" store="en-IE" storeType="OMEX"/>
  <we:alternateReferences>
    <we:reference id="wa104178141" version="2.0.9.0" store="wa104178141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F7B26F3F-D699-FE42-BDCD-AD8A2EE806DD}">
  <we:reference id="wa104379997" version="1.0.0.2" store="en-IE" storeType="OMEX"/>
  <we:alternateReferences>
    <we:reference id="WA104379997" version="1.0.0.2" store="WA10437999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72663</TotalTime>
  <Words>143</Words>
  <Application>Microsoft Macintosh PowerPoint</Application>
  <PresentationFormat>Widescreen</PresentationFormat>
  <Paragraphs>52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Calibri</vt:lpstr>
      <vt:lpstr>Fira Mono</vt:lpstr>
      <vt:lpstr>Fira Sans</vt:lpstr>
      <vt:lpstr>Fira Sans Book</vt:lpstr>
      <vt:lpstr>Fira Sans Light</vt:lpstr>
      <vt:lpstr>Fira Sans Medium</vt:lpstr>
      <vt:lpstr>Ubuntu</vt:lpstr>
      <vt:lpstr>Arial</vt:lpstr>
      <vt:lpstr>lecture_slides_template</vt:lpstr>
      <vt:lpstr>SSWD – Project Presentation</vt:lpstr>
      <vt:lpstr>System Design</vt:lpstr>
      <vt:lpstr>Visual Design</vt:lpstr>
      <vt:lpstr>Visual Design</vt:lpstr>
      <vt:lpstr>Visual Design</vt:lpstr>
      <vt:lpstr>Visual Design</vt:lpstr>
      <vt:lpstr>Visual Design</vt:lpstr>
      <vt:lpstr>Visual Design</vt:lpstr>
      <vt:lpstr>Visual Design</vt:lpstr>
      <vt:lpstr>Visual Design</vt:lpstr>
      <vt:lpstr>Extra Feature(s)</vt:lpstr>
      <vt:lpstr>What is missing?</vt:lpstr>
    </vt:vector>
  </TitlesOfParts>
  <Company>UCD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Aqeel H. Kazmi</dc:creator>
  <cp:lastModifiedBy>Muhammad Noman Sanaullah</cp:lastModifiedBy>
  <cp:revision>5567</cp:revision>
  <cp:lastPrinted>2017-02-13T14:21:16Z</cp:lastPrinted>
  <dcterms:created xsi:type="dcterms:W3CDTF">2014-09-17T16:20:56Z</dcterms:created>
  <dcterms:modified xsi:type="dcterms:W3CDTF">2017-04-20T22:22:58Z</dcterms:modified>
</cp:coreProperties>
</file>

<file path=docProps/thumbnail.jpeg>
</file>